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5" d="100"/>
          <a:sy n="45" d="100"/>
        </p:scale>
        <p:origin x="1392" y="72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1436587" y="7505812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it-IT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Portate la natura a casa nei vostri ricordi o in fotografia, non in valigia!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7" y="353245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MANTIENI SANA LA NATURA,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it-IT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non portare piante a casa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964606E7-FE5B-42A9-B706-AA1B9A5F4378}"/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29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42</cp:revision>
  <dcterms:created xsi:type="dcterms:W3CDTF">2023-07-25T13:09:41Z</dcterms:created>
  <dcterms:modified xsi:type="dcterms:W3CDTF">2025-04-29T07:02:35Z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